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1" r:id="rId3"/>
    <p:sldId id="272" r:id="rId4"/>
    <p:sldId id="294" r:id="rId5"/>
    <p:sldId id="300" r:id="rId6"/>
    <p:sldId id="295" r:id="rId7"/>
    <p:sldId id="296" r:id="rId8"/>
    <p:sldId id="277" r:id="rId9"/>
    <p:sldId id="298" r:id="rId10"/>
    <p:sldId id="299" r:id="rId11"/>
    <p:sldId id="275" r:id="rId12"/>
    <p:sldId id="297" r:id="rId13"/>
    <p:sldId id="293" r:id="rId14"/>
  </p:sldIdLst>
  <p:sldSz cx="6858000" cy="9906000" type="A4"/>
  <p:notesSz cx="6858000" cy="9144000"/>
  <p:defaultTextStyle>
    <a:defPPr>
      <a:defRPr lang="ru-RU"/>
    </a:defPPr>
    <a:lvl1pPr marL="0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889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777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666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555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444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332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221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109" algn="l" defTabSz="839777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87" d="100"/>
          <a:sy n="87" d="100"/>
        </p:scale>
        <p:origin x="-1416" y="19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BF87F-FEFD-4ABA-A52B-10C3EA54D42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6C729-12A2-43B1-BE9A-12E763BCC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1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889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777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666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555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444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332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221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109" algn="l" defTabSz="839777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1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27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4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2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4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6C729-12A2-43B1-BE9A-12E763BCC16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5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6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2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4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3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6012F-AA09-404F-9C7E-DC4F1805FA2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2698-BC1C-4664-A652-848EB2AD9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1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"/>
            <a:ext cx="6858000" cy="9907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006" y="2058605"/>
            <a:ext cx="4653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Коммерческое предложение на мобильные и стационарные зерносушилку </a:t>
            </a:r>
            <a:r>
              <a:rPr lang="en-US" sz="2000" dirty="0" err="1" smtClean="0">
                <a:solidFill>
                  <a:schemeClr val="bg1"/>
                </a:solidFill>
              </a:rPr>
              <a:t>Agrimec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24672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АГРИМЕКГРУПП</a:t>
            </a:r>
          </a:p>
          <a:p>
            <a:pPr algn="ctr"/>
            <a:r>
              <a:rPr lang="ru-RU" sz="1200" dirty="0" smtClean="0"/>
              <a:t>2017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212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123" y="1139184"/>
            <a:ext cx="6519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Удлиненный загрузочный шнек  под завальную яму.</a:t>
            </a:r>
          </a:p>
          <a:p>
            <a:pPr algn="just"/>
            <a:r>
              <a:rPr lang="ru-RU" sz="1400" i="1" dirty="0" smtClean="0"/>
              <a:t>Длина – 7 метров </a:t>
            </a:r>
          </a:p>
          <a:p>
            <a:pPr algn="just"/>
            <a:r>
              <a:rPr lang="ru-RU" sz="1400" i="1" dirty="0" smtClean="0"/>
              <a:t>Угол наклона – 45 градусов</a:t>
            </a:r>
          </a:p>
          <a:p>
            <a:pPr algn="just"/>
            <a:r>
              <a:rPr lang="ru-RU" sz="1400" i="1" dirty="0" smtClean="0"/>
              <a:t>Возможность смены мобильный загрузочный шнек на удлиненный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7963" y="8667750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4944" y="8667750"/>
            <a:ext cx="27630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</p:txBody>
      </p:sp>
      <p:pic>
        <p:nvPicPr>
          <p:cNvPr id="6147" name="Picture 3" descr="D:\РАБОТА\Агримек\Фото\AS 2200\Пенза\IMG_20161025_095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6829"/>
            <a:ext cx="6843377" cy="55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123" y="1139184"/>
            <a:ext cx="6519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Удлиненный загрузочный шнек  под завальную яму.</a:t>
            </a:r>
          </a:p>
          <a:p>
            <a:pPr algn="just"/>
            <a:r>
              <a:rPr lang="ru-RU" sz="1400" i="1" dirty="0" smtClean="0"/>
              <a:t>Длина – 7 метров </a:t>
            </a:r>
          </a:p>
          <a:p>
            <a:pPr algn="just"/>
            <a:r>
              <a:rPr lang="ru-RU" sz="1400" i="1" dirty="0" smtClean="0"/>
              <a:t>Угол наклона – 45 градусов</a:t>
            </a:r>
          </a:p>
          <a:p>
            <a:pPr algn="just"/>
            <a:r>
              <a:rPr lang="ru-RU" sz="1400" i="1" dirty="0" smtClean="0"/>
              <a:t>Возможность смены мобильный загрузочный шнек на удлиненный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7963" y="8667750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4944" y="8667750"/>
            <a:ext cx="27630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2057" y="2883030"/>
          <a:ext cx="6529200" cy="461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6" imgW="11344265" imgH="8019997" progId="AcroExch.Document.DC">
                  <p:embed/>
                </p:oleObj>
              </mc:Choice>
              <mc:Fallback>
                <p:oleObj name="Acrobat Document" r:id="rId6" imgW="11344265" imgH="8019997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57" y="2883030"/>
                        <a:ext cx="6529200" cy="461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9" y="422437"/>
            <a:ext cx="1173808" cy="410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963" y="8667750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46513" y="8667750"/>
            <a:ext cx="27630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</p:txBody>
      </p:sp>
      <p:pic>
        <p:nvPicPr>
          <p:cNvPr id="4098" name="Picture 2" descr="D:\РАБОТА\Агримек\Фото\Варианты загрузки\Зад выгр и зав\IMG-20160726-WA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6858000" cy="34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ТА\Агримек\Фото\AS1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383"/>
            <a:ext cx="6858000" cy="49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4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123" y="1139184"/>
            <a:ext cx="6519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Удлиненный загрузочный бункер.</a:t>
            </a:r>
          </a:p>
          <a:p>
            <a:pPr algn="just"/>
            <a:r>
              <a:rPr lang="ru-RU" sz="1400" i="1" dirty="0" smtClean="0"/>
              <a:t>Длина – 3 метров</a:t>
            </a:r>
          </a:p>
          <a:p>
            <a:pPr algn="just"/>
            <a:r>
              <a:rPr lang="ru-RU" sz="1400" i="1" dirty="0" smtClean="0"/>
              <a:t>Ширина – 1,196 метров</a:t>
            </a:r>
          </a:p>
          <a:p>
            <a:pPr algn="just"/>
            <a:r>
              <a:rPr lang="ru-RU" sz="1400" i="1" dirty="0" smtClean="0"/>
              <a:t>Возможность смены мобильный загрузочный бункер на удлиненный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7963" y="8667750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6513" y="8667750"/>
            <a:ext cx="27630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4" y="2588619"/>
            <a:ext cx="6700132" cy="47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6858000" cy="99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7963" y="8667750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 smtClean="0">
                <a:solidFill>
                  <a:srgbClr val="FFFF00"/>
                </a:solidFill>
              </a:rPr>
              <a:t>8 800 700 30 74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e-</a:t>
            </a:r>
            <a:r>
              <a:rPr lang="ru-RU" sz="1000" dirty="0" err="1" smtClean="0">
                <a:solidFill>
                  <a:schemeClr val="bg1"/>
                </a:solidFill>
              </a:rPr>
              <a:t>mail</a:t>
            </a:r>
            <a:r>
              <a:rPr lang="ru-RU" sz="1000" dirty="0" smtClean="0">
                <a:solidFill>
                  <a:schemeClr val="bg1"/>
                </a:solidFill>
              </a:rPr>
              <a:t>  agrimec-36</a:t>
            </a:r>
            <a:r>
              <a:rPr lang="en-US" sz="1000" dirty="0" smtClean="0">
                <a:solidFill>
                  <a:schemeClr val="bg1"/>
                </a:solidFill>
              </a:rPr>
              <a:t>@mail.</a:t>
            </a:r>
            <a:r>
              <a:rPr lang="ru-RU" sz="1000" dirty="0" err="1" smtClean="0">
                <a:solidFill>
                  <a:schemeClr val="bg1"/>
                </a:solidFill>
              </a:rPr>
              <a:t>ru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www.agrimecgroup.ru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6513" y="8667750"/>
            <a:ext cx="27630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Региональный </a:t>
            </a:r>
            <a:r>
              <a:rPr lang="ru-RU" sz="1000" dirty="0" smtClean="0">
                <a:solidFill>
                  <a:schemeClr val="bg1"/>
                </a:solidFill>
              </a:rPr>
              <a:t>менеджер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Болотов Владимир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+7 </a:t>
            </a:r>
            <a:r>
              <a:rPr lang="ru-RU" sz="1000" dirty="0" smtClean="0">
                <a:solidFill>
                  <a:schemeClr val="bg1"/>
                </a:solidFill>
              </a:rPr>
              <a:t>960 135 00 80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grimec-36@yandex.ru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Кулинченко\Desktop\АГРОГАЗ\Сайт\Сайт\AS 2200\as2700!!!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39" y="937441"/>
            <a:ext cx="3715018" cy="4483643"/>
          </a:xfrm>
          <a:prstGeom prst="rect">
            <a:avLst/>
          </a:prstGeom>
          <a:noFill/>
        </p:spPr>
      </p:pic>
      <p:pic>
        <p:nvPicPr>
          <p:cNvPr id="1027" name="Picture 3" descr="C:\Users\Кулинченко\Desktop\АГРОГАЗ\Сайт\Сайт\AS 2200\as2200 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1943" y="5479713"/>
            <a:ext cx="4292962" cy="303727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11530" y="2876550"/>
            <a:ext cx="2763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Фотография мобильной зерносушилки </a:t>
            </a:r>
            <a:r>
              <a:rPr lang="en-US" sz="1400" dirty="0" err="1" smtClean="0">
                <a:solidFill>
                  <a:schemeClr val="bg1"/>
                </a:solidFill>
              </a:rPr>
              <a:t>Agrimec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в рабочем положении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66747" y="8658225"/>
            <a:ext cx="27630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Кулинченко\Desktop\фотоагрогаз\IMG_5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5354" y="1249397"/>
            <a:ext cx="4800000" cy="3600000"/>
          </a:xfrm>
          <a:prstGeom prst="rect">
            <a:avLst/>
          </a:prstGeom>
          <a:noFill/>
        </p:spPr>
      </p:pic>
      <p:pic>
        <p:nvPicPr>
          <p:cNvPr id="1028" name="Picture 4" descr="C:\Users\Кулинченко\Desktop\фотоагрогаз\IMG_59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849396"/>
            <a:ext cx="2810047" cy="3732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90676" y="314326"/>
            <a:ext cx="526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Запатентованная разработка завода </a:t>
            </a:r>
            <a:r>
              <a:rPr lang="en-US" sz="1400" i="1" dirty="0" smtClean="0">
                <a:solidFill>
                  <a:schemeClr val="bg1"/>
                </a:solidFill>
              </a:rPr>
              <a:t>AGRIMEC</a:t>
            </a:r>
            <a:r>
              <a:rPr lang="ru-RU" sz="1400" i="1" dirty="0" smtClean="0">
                <a:solidFill>
                  <a:schemeClr val="bg1"/>
                </a:solidFill>
              </a:rPr>
              <a:t> (2000 г)–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топочный блок, внутренняя поверхность которого покрыта огнеупорной керамикой. Снижает теплопотери, увеличивая производительность.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71" y="8689002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pic>
        <p:nvPicPr>
          <p:cNvPr id="7170" name="Picture 2" descr="D:\РАБОТА\Сравнение\Сравнение АТМ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4849397"/>
            <a:ext cx="4376057" cy="37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66747" y="8658225"/>
            <a:ext cx="2763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658225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pic>
        <p:nvPicPr>
          <p:cNvPr id="8194" name="Picture 2" descr="D:\РАБОТА\Сравнение\Сравнение АТМ\7 толщина шне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5102"/>
            <a:ext cx="6858000" cy="37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РАБОТА\Сравнение\стык центрального шне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0316"/>
            <a:ext cx="3352801" cy="377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РАБОТА\Сравнение\внутренность сушил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61" y="1020316"/>
            <a:ext cx="3505200" cy="37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3107" y="299212"/>
            <a:ext cx="512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Система очистки центрального шнека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94945" y="8667750"/>
            <a:ext cx="27630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658225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9145"/>
            <a:ext cx="6858000" cy="3822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1" y="4838244"/>
            <a:ext cx="6858000" cy="37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3107" y="299212"/>
            <a:ext cx="5124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Дополнительные опции:</a:t>
            </a:r>
          </a:p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Система аспирации</a:t>
            </a:r>
          </a:p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Циклон для системы аспирации</a:t>
            </a:r>
          </a:p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Циклон для системы очистки центрального шнека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46513" y="8667750"/>
            <a:ext cx="27630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Кулинченко\Pictures\Система-аспирац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414" y="1223166"/>
            <a:ext cx="3003255" cy="4004340"/>
          </a:xfrm>
          <a:prstGeom prst="rect">
            <a:avLst/>
          </a:prstGeom>
          <a:noFill/>
        </p:spPr>
      </p:pic>
      <p:pic>
        <p:nvPicPr>
          <p:cNvPr id="3076" name="Picture 4" descr="C:\Users\Кулинченко\Desktop\АГРОГАЗ\Сайт\Сайт\опции\пылеуловитель на систему аспирац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2967" y="1227737"/>
            <a:ext cx="3245169" cy="4322458"/>
          </a:xfrm>
          <a:prstGeom prst="rect">
            <a:avLst/>
          </a:prstGeom>
          <a:noFill/>
        </p:spPr>
      </p:pic>
      <p:pic>
        <p:nvPicPr>
          <p:cNvPr id="10" name="Picture 4" descr="C:\Users\Кулинченко\Pictures\пылеуловитель-на-систему-очистки-центрального-шне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4867" y="5087445"/>
            <a:ext cx="3156530" cy="34422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8658225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</p:spTree>
    <p:extLst>
      <p:ext uri="{BB962C8B-B14F-4D97-AF65-F5344CB8AC3E}">
        <p14:creationId xmlns:p14="http://schemas.microsoft.com/office/powerpoint/2010/main" val="3484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123" y="1139184"/>
            <a:ext cx="6519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Для удобства выгрузки зерна после его сушки предлагается опция разгрузки зерна на обе стороны с </a:t>
            </a:r>
            <a:r>
              <a:rPr lang="ru-RU" sz="1400" i="1" dirty="0" err="1" smtClean="0">
                <a:solidFill>
                  <a:schemeClr val="bg1"/>
                </a:solidFill>
              </a:rPr>
              <a:t>электрошнеком</a:t>
            </a:r>
            <a:r>
              <a:rPr lang="ru-RU" sz="1400" i="1" dirty="0" smtClean="0">
                <a:solidFill>
                  <a:schemeClr val="bg1"/>
                </a:solidFill>
              </a:rPr>
              <a:t>. В таком случае отсутствует </a:t>
            </a:r>
            <a:r>
              <a:rPr lang="ru-RU" sz="1400" i="1" dirty="0" err="1" smtClean="0">
                <a:solidFill>
                  <a:schemeClr val="bg1"/>
                </a:solidFill>
              </a:rPr>
              <a:t>небходимость</a:t>
            </a:r>
            <a:r>
              <a:rPr lang="ru-RU" sz="1400" i="1" dirty="0" smtClean="0">
                <a:solidFill>
                  <a:schemeClr val="bg1"/>
                </a:solidFill>
              </a:rPr>
              <a:t> передвигать вручную разгрузочный шнек вокруг самой сушилки (рисунок 1). Этот вопрос решается наличием пульта управления, с помощью которого оператор, нажав на нужную кнопку, начинает выгрузку  на левую или  на правую строну (рисунок 2). В случае отсутствия электроэнергии существует </a:t>
            </a:r>
            <a:r>
              <a:rPr lang="ru-RU" sz="1400" i="1" dirty="0" err="1" smtClean="0">
                <a:solidFill>
                  <a:schemeClr val="bg1"/>
                </a:solidFill>
              </a:rPr>
              <a:t>рызгрузочный</a:t>
            </a:r>
            <a:r>
              <a:rPr lang="ru-RU" sz="1400" i="1" dirty="0" smtClean="0">
                <a:solidFill>
                  <a:schemeClr val="bg1"/>
                </a:solidFill>
              </a:rPr>
              <a:t> люк, который можно открыть вручную.</a:t>
            </a:r>
          </a:p>
          <a:p>
            <a:pPr algn="just"/>
            <a:endParaRPr lang="ru-RU" sz="1400" i="1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7963" y="8667750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6513" y="8667750"/>
            <a:ext cx="2763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</p:txBody>
      </p:sp>
      <p:pic>
        <p:nvPicPr>
          <p:cNvPr id="3078" name="Picture 6" descr="C:\Users\Кулинченко\Desktop\АГРОГАЗ\Сайт\Сайт\опции\выгрузка с электрошнек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8475" y="5324386"/>
            <a:ext cx="3667125" cy="3110295"/>
          </a:xfrm>
          <a:prstGeom prst="rect">
            <a:avLst/>
          </a:prstGeom>
          <a:noFill/>
        </p:spPr>
      </p:pic>
      <p:pic>
        <p:nvPicPr>
          <p:cNvPr id="4098" name="Picture 2" descr="C:\Users\Кулинченко\Desktop\АГРОГАЗ\Сайт\Сайт\опции\выгрузка на 360 градус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49" y="2733675"/>
            <a:ext cx="3219451" cy="25630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43300" y="3771900"/>
            <a:ext cx="92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Рисунок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0725" y="6981825"/>
            <a:ext cx="92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Рисунок 2</a:t>
            </a:r>
          </a:p>
        </p:txBody>
      </p:sp>
    </p:spTree>
    <p:extLst>
      <p:ext uri="{BB962C8B-B14F-4D97-AF65-F5344CB8AC3E}">
        <p14:creationId xmlns:p14="http://schemas.microsoft.com/office/powerpoint/2010/main" val="718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" y="422436"/>
            <a:ext cx="1334634" cy="4672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5300" y="8563898"/>
            <a:ext cx="5876925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0179" y="8667750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394065, Воронежская обл.,  г. Воронеж, пр-т Патриотов, 76</a:t>
            </a:r>
          </a:p>
          <a:p>
            <a:r>
              <a:rPr lang="ru-RU" sz="1000" dirty="0">
                <a:solidFill>
                  <a:schemeClr val="bg1"/>
                </a:solidFill>
              </a:rPr>
              <a:t>8 800 700 30 74</a:t>
            </a:r>
          </a:p>
          <a:p>
            <a:r>
              <a:rPr lang="ru-RU" sz="1000" dirty="0">
                <a:solidFill>
                  <a:schemeClr val="bg1"/>
                </a:solidFill>
              </a:rPr>
              <a:t>e-</a:t>
            </a:r>
            <a:r>
              <a:rPr lang="ru-RU" sz="1000" dirty="0" err="1">
                <a:solidFill>
                  <a:schemeClr val="bg1"/>
                </a:solidFill>
              </a:rPr>
              <a:t>mail</a:t>
            </a:r>
            <a:r>
              <a:rPr lang="ru-RU" sz="1000" dirty="0">
                <a:solidFill>
                  <a:schemeClr val="bg1"/>
                </a:solidFill>
              </a:rPr>
              <a:t>  agrimec-36@mail.ru</a:t>
            </a:r>
          </a:p>
          <a:p>
            <a:r>
              <a:rPr lang="ru-RU" sz="1000" dirty="0">
                <a:solidFill>
                  <a:schemeClr val="bg1"/>
                </a:solidFill>
              </a:rPr>
              <a:t>www.agrimecgroup.ru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6513" y="8667750"/>
            <a:ext cx="2763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С уважением,</a:t>
            </a:r>
          </a:p>
          <a:p>
            <a:r>
              <a:rPr lang="ru-RU" sz="1000" dirty="0">
                <a:solidFill>
                  <a:schemeClr val="bg1"/>
                </a:solidFill>
              </a:rPr>
              <a:t>Региональный менеджер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Болотов Владимир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+7 960 135 00 80</a:t>
            </a:r>
          </a:p>
          <a:p>
            <a:r>
              <a:rPr lang="ru-RU" sz="1000" dirty="0">
                <a:solidFill>
                  <a:schemeClr val="bg1"/>
                </a:solidFill>
              </a:rPr>
              <a:t>agrimec-36@yandex.ru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300" y="3771900"/>
            <a:ext cx="92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Рисунок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0725" y="6981825"/>
            <a:ext cx="92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Рисунок 2</a:t>
            </a:r>
          </a:p>
        </p:txBody>
      </p:sp>
      <p:pic>
        <p:nvPicPr>
          <p:cNvPr id="5122" name="Picture 2" descr="D:\РАБОТА\Агримек\Фото\AS 2200\Воронеж\AS -2200 Воронеж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82" y="4811486"/>
            <a:ext cx="3694718" cy="37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\Агримек\Фото\AS 1150\AS-1150 Волгогра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3" y="1008417"/>
            <a:ext cx="3219451" cy="38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3444</TotalTime>
  <Words>609</Words>
  <Application>Microsoft Office PowerPoint</Application>
  <PresentationFormat>Лист A4 (210x297 мм)</PresentationFormat>
  <Paragraphs>140</Paragraphs>
  <Slides>13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Пантелина</dc:creator>
  <cp:lastModifiedBy>Владимир Болотов</cp:lastModifiedBy>
  <cp:revision>80</cp:revision>
  <dcterms:created xsi:type="dcterms:W3CDTF">2015-03-30T07:18:30Z</dcterms:created>
  <dcterms:modified xsi:type="dcterms:W3CDTF">2017-02-27T10:38:16Z</dcterms:modified>
</cp:coreProperties>
</file>