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9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497EF7-5DC3-4DD0-B674-AFCCBE62E83E}" type="datetimeFigureOut">
              <a:rPr lang="ru-RU" smtClean="0"/>
              <a:pPr/>
              <a:t>15.06.2017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DB5591-6E6B-4CCE-8AED-FBB7A59DA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000">
        <p:push dir="u"/>
      </p:transition>
    </mc:Choice>
    <mc:Fallback>
      <p:transition spd="slow">
        <p:push dir="u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2739">
        <p:push dir="u"/>
      </p:transition>
    </mc:Choice>
    <mc:Fallback>
      <p:transition spd="slow" advTm="273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437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6242">
        <p:push dir="u"/>
      </p:transition>
    </mc:Choice>
    <mc:Fallback>
      <p:transition spd="slow" advTm="624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069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3971">
        <p:push dir="u"/>
      </p:transition>
    </mc:Choice>
    <mc:Fallback>
      <p:transition spd="slow" advTm="397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227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3138">
        <p:push dir="u"/>
      </p:transition>
    </mc:Choice>
    <mc:Fallback>
      <p:transition spd="slow" advTm="313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656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9497">
        <p:push dir="u"/>
      </p:transition>
    </mc:Choice>
    <mc:Fallback>
      <p:transition spd="slow" advTm="949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112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8958">
        <p:push dir="u"/>
      </p:transition>
    </mc:Choice>
    <mc:Fallback>
      <p:transition spd="slow" advTm="895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5720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9193">
        <p:push dir="u"/>
      </p:transition>
    </mc:Choice>
    <mc:Fallback>
      <p:transition spd="slow" advTm="919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4588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4578">
        <p:push dir="u"/>
      </p:transition>
    </mc:Choice>
    <mc:Fallback>
      <p:transition spd="slow" advTm="457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17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4278">
        <p:push dir="u"/>
      </p:transition>
    </mc:Choice>
    <mc:Fallback>
      <p:transition spd="slow" advTm="427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215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2861">
        <p:push dir="u"/>
      </p:transition>
    </mc:Choice>
    <mc:Fallback>
      <p:transition spd="slow" advTm="286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432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3055">
        <p:push dir="u"/>
      </p:transition>
    </mc:Choice>
    <mc:Fallback>
      <p:transition spd="slow" advTm="305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9">
      <a:dk1>
        <a:sysClr val="windowText" lastClr="000000"/>
      </a:dk1>
      <a:lt1>
        <a:sysClr val="window" lastClr="FFFFFF"/>
      </a:lt1>
      <a:dk2>
        <a:srgbClr val="09B1DD"/>
      </a:dk2>
      <a:lt2>
        <a:srgbClr val="2BC4DB"/>
      </a:lt2>
      <a:accent1>
        <a:srgbClr val="0D60AC"/>
      </a:accent1>
      <a:accent2>
        <a:srgbClr val="0077A7"/>
      </a:accent2>
      <a:accent3>
        <a:srgbClr val="089CA2"/>
      </a:accent3>
      <a:accent4>
        <a:srgbClr val="94F6D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613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СКХП</dc:creator>
  <cp:lastModifiedBy>Давыдова </cp:lastModifiedBy>
  <cp:revision>43</cp:revision>
  <dcterms:created xsi:type="dcterms:W3CDTF">2017-03-10T10:39:27Z</dcterms:created>
  <dcterms:modified xsi:type="dcterms:W3CDTF">2017-06-15T14:09:46Z</dcterms:modified>
</cp:coreProperties>
</file>